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8" r:id="rId2"/>
  </p:sldIdLst>
  <p:sldSz cx="6858000" cy="9906000" type="A4"/>
  <p:notesSz cx="6797675" cy="9928225"/>
  <p:embeddedFontLst>
    <p:embeddedFont>
      <p:font typeface="Roboto Condensed" charset="0"/>
      <p:regular r:id="rId5"/>
      <p:bold r:id="rId6"/>
      <p:italic r:id="rId7"/>
      <p:boldItalic r:id="rId8"/>
    </p:embeddedFont>
    <p:embeddedFont>
      <p:font typeface="Calibri" pitchFamily="34" charset="0"/>
      <p:regular r:id="rId9"/>
      <p:bold r:id="rId10"/>
      <p:italic r:id="rId11"/>
      <p:boldItalic r:id="rId12"/>
    </p:embeddedFont>
    <p:embeddedFont>
      <p:font typeface="Roboto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>
        <p:scale>
          <a:sx n="200" d="100"/>
          <a:sy n="200" d="100"/>
        </p:scale>
        <p:origin x="270" y="867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26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60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60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60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30092"/>
            <a:ext cx="2945660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E784679-9E0A-44ED-888F-C2F7713DCEF3}"/>
              </a:ext>
            </a:extLst>
          </p:cNvPr>
          <p:cNvSpPr/>
          <p:nvPr/>
        </p:nvSpPr>
        <p:spPr>
          <a:xfrm>
            <a:off x="0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AB27158F-1F4E-438A-9E46-D3E206B2F1B8}"/>
              </a:ext>
            </a:extLst>
          </p:cNvPr>
          <p:cNvSpPr/>
          <p:nvPr/>
        </p:nvSpPr>
        <p:spPr>
          <a:xfrm>
            <a:off x="4572404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EC7500B-72BA-40E7-9AF4-8783615DF403}"/>
              </a:ext>
            </a:extLst>
          </p:cNvPr>
          <p:cNvSpPr/>
          <p:nvPr/>
        </p:nvSpPr>
        <p:spPr>
          <a:xfrm>
            <a:off x="0" y="-1"/>
            <a:ext cx="6858000" cy="195032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C0A38DE-7E13-4312-9AFA-866AA71C4C95}"/>
              </a:ext>
            </a:extLst>
          </p:cNvPr>
          <p:cNvSpPr txBox="1"/>
          <p:nvPr/>
        </p:nvSpPr>
        <p:spPr>
          <a:xfrm>
            <a:off x="609220" y="1448327"/>
            <a:ext cx="5803900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  <a:cs typeface="Roboto" panose="02000000000000000000" pitchFamily="2" charset="0"/>
              </a:rPr>
              <a:t>Уважаемые налогоплательщики!</a:t>
            </a:r>
            <a:endParaRPr lang="ru-RU" sz="1400" spc="-1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  <a:cs typeface="Roboto" panose="02000000000000000000" pitchFamily="2" charset="0"/>
            </a:endParaRPr>
          </a:p>
        </p:txBody>
      </p:sp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9082" y="9264241"/>
            <a:ext cx="1656000" cy="52751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CC9450C0-18F3-4BE3-ACA1-3B2B2E7ACBA0}"/>
              </a:ext>
            </a:extLst>
          </p:cNvPr>
          <p:cNvCxnSpPr>
            <a:cxnSpLocks/>
          </p:cNvCxnSpPr>
          <p:nvPr/>
        </p:nvCxnSpPr>
        <p:spPr>
          <a:xfrm>
            <a:off x="2785691" y="308484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8AD9C99-5BBF-40DB-8C58-0BD5129CDBAD}"/>
              </a:ext>
            </a:extLst>
          </p:cNvPr>
          <p:cNvGrpSpPr/>
          <p:nvPr/>
        </p:nvGrpSpPr>
        <p:grpSpPr>
          <a:xfrm>
            <a:off x="4689140" y="9297484"/>
            <a:ext cx="1927173" cy="461032"/>
            <a:chOff x="4778191" y="9280500"/>
            <a:chExt cx="1927173" cy="461032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567A278B-A4C7-4E33-A33B-216348695EDF}"/>
                </a:ext>
              </a:extLst>
            </p:cNvPr>
            <p:cNvSpPr txBox="1"/>
            <p:nvPr/>
          </p:nvSpPr>
          <p:spPr>
            <a:xfrm>
              <a:off x="5048407" y="9280500"/>
              <a:ext cx="1656957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1000" dirty="0">
                  <a:solidFill>
                    <a:schemeClr val="tx1">
                      <a:lumMod val="50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</a:rPr>
                <a:t>ТЕЛЕФОН «ГОРЯЧЕЙ ЛИНИИ»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CE6EFD3A-917A-4BF2-8D05-56547861500E}"/>
                </a:ext>
              </a:extLst>
            </p:cNvPr>
            <p:cNvSpPr txBox="1"/>
            <p:nvPr/>
          </p:nvSpPr>
          <p:spPr>
            <a:xfrm>
              <a:off x="4778191" y="9433755"/>
              <a:ext cx="1927173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2000" b="1" dirty="0">
                  <a:solidFill>
                    <a:schemeClr val="tx1">
                      <a:lumMod val="50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</a:rPr>
                <a:t>8 (800) 222-22-22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609220" y="1936309"/>
            <a:ext cx="5692123" cy="221599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Федеральная налоговая 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служба проводит </a:t>
            </a:r>
            <a:endParaRPr lang="ru-RU" sz="1400" dirty="0" smtClean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День 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открытых дверей </a:t>
            </a:r>
            <a:endParaRPr lang="ru-RU" sz="1400" dirty="0" smtClean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«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О введении института Единого налогового счета»</a:t>
            </a:r>
          </a:p>
          <a:p>
            <a:pPr algn="ctr"/>
            <a:r>
              <a:rPr lang="ru-RU" sz="1400">
                <a:latin typeface="Roboto Condensed" panose="02000000000000000000" pitchFamily="2" charset="0"/>
                <a:ea typeface="Roboto Condensed" panose="02000000000000000000" pitchFamily="2" charset="0"/>
              </a:rPr>
              <a:t>для </a:t>
            </a:r>
            <a:r>
              <a:rPr lang="ru-RU" sz="140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налогоплательщиков!</a:t>
            </a:r>
            <a:endParaRPr lang="ru-RU" sz="14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endParaRPr lang="ru-RU" sz="14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15 декабря 2022 года (четверг) с 09.00 до 20.00</a:t>
            </a:r>
          </a:p>
          <a:p>
            <a:endParaRPr lang="ru-RU" sz="13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Мероприятие пройдет во всех </a:t>
            </a: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налоговых 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инспекциях </a:t>
            </a:r>
          </a:p>
          <a:p>
            <a:pPr algn="ctr"/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ФНС </a:t>
            </a: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России (кроме специализированных).</a:t>
            </a:r>
            <a:endParaRPr lang="ru-RU" sz="14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endParaRPr lang="ru-RU" sz="13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AF1E414A-F4EA-4A54-A010-E78746CE33D4}"/>
              </a:ext>
            </a:extLst>
          </p:cNvPr>
          <p:cNvSpPr/>
          <p:nvPr/>
        </p:nvSpPr>
        <p:spPr>
          <a:xfrm>
            <a:off x="2286201" y="9150000"/>
            <a:ext cx="2285596" cy="75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2600522" y="9451056"/>
            <a:ext cx="1656957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b="1" dirty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WWW.NALOG.GOV.RU</a:t>
            </a:r>
            <a:endParaRPr lang="ru-RU" sz="1000" b="1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E20C5D6E-5AF6-4404-812C-B1F63E2BE219}"/>
              </a:ext>
            </a:extLst>
          </p:cNvPr>
          <p:cNvCxnSpPr>
            <a:cxnSpLocks/>
          </p:cNvCxnSpPr>
          <p:nvPr/>
        </p:nvCxnSpPr>
        <p:spPr>
          <a:xfrm>
            <a:off x="2776801" y="1280592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5C1B04E-C3D3-43F4-89B9-B3306C420831}"/>
              </a:ext>
            </a:extLst>
          </p:cNvPr>
          <p:cNvSpPr txBox="1"/>
          <p:nvPr/>
        </p:nvSpPr>
        <p:spPr>
          <a:xfrm>
            <a:off x="638826" y="4531411"/>
            <a:ext cx="5580346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рамках Дня открытых дверей все желающие смогут узнать:</a:t>
            </a:r>
            <a:endParaRPr lang="ru-RU" sz="1400" b="1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665108" y="656039"/>
            <a:ext cx="5580346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800" b="1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rPr>
              <a:t>День открытых дверей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9220" y="5148695"/>
            <a:ext cx="579880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что 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такое Единый налоговый счет и какие у него </a:t>
            </a: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преимущества;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какие 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изменения ожидают с 1 января 2023 года всех </a:t>
            </a: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налогоплательщиков;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как 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изменятся порядок и сроки уплаты обязательных </a:t>
            </a: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платежей;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как 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будут учитываться и распределяться обязательные </a:t>
            </a: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платежи;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как 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будет осуществляться формирование единого сальдо расчетов по </a:t>
            </a: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налогам.</a:t>
            </a:r>
            <a:endParaRPr lang="ru-RU" sz="14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9220" y="7355130"/>
            <a:ext cx="5803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Специалисты </a:t>
            </a: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подробно 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расскажут обо всех преимуществах Единого налогового счета и других новшествах администрирования налогоплательщиков в 2023 году, а также ответят на другие вопросы </a:t>
            </a: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по 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данной теме.</a:t>
            </a:r>
          </a:p>
        </p:txBody>
      </p:sp>
    </p:spTree>
    <p:extLst>
      <p:ext uri="{BB962C8B-B14F-4D97-AF65-F5344CB8AC3E}">
        <p14:creationId xmlns:p14="http://schemas.microsoft.com/office/powerpoint/2010/main" val="208943566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163519</TotalTime>
  <Words>145</Words>
  <Application>Microsoft Office PowerPoint</Application>
  <PresentationFormat>Лист A4 (210x297 мм)</PresentationFormat>
  <Paragraphs>21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Wingdings</vt:lpstr>
      <vt:lpstr>Roboto Condensed</vt:lpstr>
      <vt:lpstr>Calibri</vt:lpstr>
      <vt:lpstr>Roboto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Демченко Елена Викторовна</cp:lastModifiedBy>
  <cp:revision>1898</cp:revision>
  <cp:lastPrinted>2022-03-21T08:32:16Z</cp:lastPrinted>
  <dcterms:created xsi:type="dcterms:W3CDTF">2014-10-08T23:03:32Z</dcterms:created>
  <dcterms:modified xsi:type="dcterms:W3CDTF">2022-12-09T06:46:54Z</dcterms:modified>
</cp:coreProperties>
</file>